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9" r:id="rId6"/>
    <p:sldId id="260" r:id="rId7"/>
    <p:sldId id="270" r:id="rId8"/>
    <p:sldId id="274" r:id="rId9"/>
    <p:sldId id="272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A8E1E-B57F-4B91-AE06-6CED750A0DC0}" v="24" dt="2023-12-21T21:00:5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go Trias" userId="ba9cb087-07fd-48f9-81de-8dceabbfd335" providerId="ADAL" clId="{434A8E1E-B57F-4B91-AE06-6CED750A0DC0}"/>
    <pc:docChg chg="undo custSel addSld delSld modSld sldOrd">
      <pc:chgData name="Yago Trias" userId="ba9cb087-07fd-48f9-81de-8dceabbfd335" providerId="ADAL" clId="{434A8E1E-B57F-4B91-AE06-6CED750A0DC0}" dt="2023-12-21T21:01:14.417" v="1234" actId="1076"/>
      <pc:docMkLst>
        <pc:docMk/>
      </pc:docMkLst>
      <pc:sldChg chg="addSp delSp modSp mod">
        <pc:chgData name="Yago Trias" userId="ba9cb087-07fd-48f9-81de-8dceabbfd335" providerId="ADAL" clId="{434A8E1E-B57F-4B91-AE06-6CED750A0DC0}" dt="2023-12-21T19:25:32.680" v="52" actId="478"/>
        <pc:sldMkLst>
          <pc:docMk/>
          <pc:sldMk cId="3980699782" sldId="256"/>
        </pc:sldMkLst>
        <pc:spChg chg="mod">
          <ac:chgData name="Yago Trias" userId="ba9cb087-07fd-48f9-81de-8dceabbfd335" providerId="ADAL" clId="{434A8E1E-B57F-4B91-AE06-6CED750A0DC0}" dt="2023-12-21T19:23:59.192" v="41" actId="20577"/>
          <ac:spMkLst>
            <pc:docMk/>
            <pc:sldMk cId="3980699782" sldId="256"/>
            <ac:spMk id="3" creationId="{5C9205DF-8F5E-49F7-B00E-6F58293F5130}"/>
          </ac:spMkLst>
        </pc:spChg>
        <pc:spChg chg="add del">
          <ac:chgData name="Yago Trias" userId="ba9cb087-07fd-48f9-81de-8dceabbfd335" providerId="ADAL" clId="{434A8E1E-B57F-4B91-AE06-6CED750A0DC0}" dt="2023-12-21T19:25:26.647" v="49" actId="478"/>
          <ac:spMkLst>
            <pc:docMk/>
            <pc:sldMk cId="3980699782" sldId="256"/>
            <ac:spMk id="18" creationId="{0E6B042D-E9CB-40E0-AAE9-6AD11F53E044}"/>
          </ac:spMkLst>
        </pc:spChg>
        <pc:spChg chg="del mod topLvl">
          <ac:chgData name="Yago Trias" userId="ba9cb087-07fd-48f9-81de-8dceabbfd335" providerId="ADAL" clId="{434A8E1E-B57F-4B91-AE06-6CED750A0DC0}" dt="2023-12-21T19:25:29.434" v="51" actId="478"/>
          <ac:spMkLst>
            <pc:docMk/>
            <pc:sldMk cId="3980699782" sldId="256"/>
            <ac:spMk id="20" creationId="{94DF2E04-7632-4FED-B0BF-8FB243D982A3}"/>
          </ac:spMkLst>
        </pc:spChg>
        <pc:spChg chg="del topLvl">
          <ac:chgData name="Yago Trias" userId="ba9cb087-07fd-48f9-81de-8dceabbfd335" providerId="ADAL" clId="{434A8E1E-B57F-4B91-AE06-6CED750A0DC0}" dt="2023-12-21T19:25:32.680" v="52" actId="478"/>
          <ac:spMkLst>
            <pc:docMk/>
            <pc:sldMk cId="3980699782" sldId="256"/>
            <ac:spMk id="21" creationId="{FC9A1C71-347B-44A9-88B4-692D9731582D}"/>
          </ac:spMkLst>
        </pc:spChg>
        <pc:grpChg chg="del">
          <ac:chgData name="Yago Trias" userId="ba9cb087-07fd-48f9-81de-8dceabbfd335" providerId="ADAL" clId="{434A8E1E-B57F-4B91-AE06-6CED750A0DC0}" dt="2023-12-21T19:25:29.434" v="51" actId="478"/>
          <ac:grpSpMkLst>
            <pc:docMk/>
            <pc:sldMk cId="3980699782" sldId="256"/>
            <ac:grpSpMk id="19" creationId="{5B07AEC6-55AE-4E18-BEEA-A226E87C7897}"/>
          </ac:grpSpMkLst>
        </pc:grpChg>
        <pc:picChg chg="mod modCrop">
          <ac:chgData name="Yago Trias" userId="ba9cb087-07fd-48f9-81de-8dceabbfd335" providerId="ADAL" clId="{434A8E1E-B57F-4B91-AE06-6CED750A0DC0}" dt="2023-12-21T19:25:02.281" v="48" actId="18131"/>
          <ac:picMkLst>
            <pc:docMk/>
            <pc:sldMk cId="3980699782" sldId="256"/>
            <ac:picMk id="17" creationId="{257F6BCE-75BB-4ECD-BEA5-21C36A9CC0E9}"/>
          </ac:picMkLst>
        </pc:picChg>
      </pc:sldChg>
      <pc:sldChg chg="addSp delSp modSp mod">
        <pc:chgData name="Yago Trias" userId="ba9cb087-07fd-48f9-81de-8dceabbfd335" providerId="ADAL" clId="{434A8E1E-B57F-4B91-AE06-6CED750A0DC0}" dt="2023-12-21T20:14:19.768" v="777" actId="20577"/>
        <pc:sldMkLst>
          <pc:docMk/>
          <pc:sldMk cId="972005540" sldId="259"/>
        </pc:sldMkLst>
        <pc:spChg chg="add del mod">
          <ac:chgData name="Yago Trias" userId="ba9cb087-07fd-48f9-81de-8dceabbfd335" providerId="ADAL" clId="{434A8E1E-B57F-4B91-AE06-6CED750A0DC0}" dt="2023-12-21T20:02:41.321" v="494" actId="20577"/>
          <ac:spMkLst>
            <pc:docMk/>
            <pc:sldMk cId="972005540" sldId="259"/>
            <ac:spMk id="3" creationId="{BAEF601B-CA36-3146-2F2F-73FF5658A65F}"/>
          </ac:spMkLst>
        </pc:spChg>
        <pc:spChg chg="mod">
          <ac:chgData name="Yago Trias" userId="ba9cb087-07fd-48f9-81de-8dceabbfd335" providerId="ADAL" clId="{434A8E1E-B57F-4B91-AE06-6CED750A0DC0}" dt="2023-12-21T19:26:51.056" v="69" actId="20577"/>
          <ac:spMkLst>
            <pc:docMk/>
            <pc:sldMk cId="972005540" sldId="259"/>
            <ac:spMk id="4" creationId="{1ABE11BF-33A5-4653-A144-CCCBACF58C30}"/>
          </ac:spMkLst>
        </pc:spChg>
        <pc:spChg chg="add del mod">
          <ac:chgData name="Yago Trias" userId="ba9cb087-07fd-48f9-81de-8dceabbfd335" providerId="ADAL" clId="{434A8E1E-B57F-4B91-AE06-6CED750A0DC0}" dt="2023-12-21T19:54:26.943" v="119" actId="931"/>
          <ac:spMkLst>
            <pc:docMk/>
            <pc:sldMk cId="972005540" sldId="259"/>
            <ac:spMk id="6" creationId="{4DA4DD8F-F3A3-A7A1-582C-8D481D8B31D3}"/>
          </ac:spMkLst>
        </pc:spChg>
        <pc:spChg chg="del mod">
          <ac:chgData name="Yago Trias" userId="ba9cb087-07fd-48f9-81de-8dceabbfd335" providerId="ADAL" clId="{434A8E1E-B57F-4B91-AE06-6CED750A0DC0}" dt="2023-12-21T19:54:21.113" v="117" actId="478"/>
          <ac:spMkLst>
            <pc:docMk/>
            <pc:sldMk cId="972005540" sldId="259"/>
            <ac:spMk id="7" creationId="{2482DBEC-EE72-4155-ACC5-87E80C5606A9}"/>
          </ac:spMkLst>
        </pc:spChg>
        <pc:spChg chg="mod">
          <ac:chgData name="Yago Trias" userId="ba9cb087-07fd-48f9-81de-8dceabbfd335" providerId="ADAL" clId="{434A8E1E-B57F-4B91-AE06-6CED750A0DC0}" dt="2023-12-21T19:27:24.879" v="96" actId="20577"/>
          <ac:spMkLst>
            <pc:docMk/>
            <pc:sldMk cId="972005540" sldId="259"/>
            <ac:spMk id="9" creationId="{53469036-D1FB-4164-96AE-B6D8CECCFC96}"/>
          </ac:spMkLst>
        </pc:spChg>
        <pc:spChg chg="mod">
          <ac:chgData name="Yago Trias" userId="ba9cb087-07fd-48f9-81de-8dceabbfd335" providerId="ADAL" clId="{434A8E1E-B57F-4B91-AE06-6CED750A0DC0}" dt="2023-12-21T20:14:19.768" v="777" actId="20577"/>
          <ac:spMkLst>
            <pc:docMk/>
            <pc:sldMk cId="972005540" sldId="259"/>
            <ac:spMk id="11" creationId="{47F4D2C2-B71A-4089-A3FE-603C32706CA6}"/>
          </ac:spMkLst>
        </pc:spChg>
        <pc:picChg chg="add mod">
          <ac:chgData name="Yago Trias" userId="ba9cb087-07fd-48f9-81de-8dceabbfd335" providerId="ADAL" clId="{434A8E1E-B57F-4B91-AE06-6CED750A0DC0}" dt="2023-12-21T19:54:28.442" v="120" actId="27614"/>
          <ac:picMkLst>
            <pc:docMk/>
            <pc:sldMk cId="972005540" sldId="259"/>
            <ac:picMk id="10" creationId="{AD11A2A7-DBEA-3487-9A8F-D2C81D686811}"/>
          </ac:picMkLst>
        </pc:picChg>
        <pc:picChg chg="del">
          <ac:chgData name="Yago Trias" userId="ba9cb087-07fd-48f9-81de-8dceabbfd335" providerId="ADAL" clId="{434A8E1E-B57F-4B91-AE06-6CED750A0DC0}" dt="2023-12-21T19:54:22.353" v="118" actId="478"/>
          <ac:picMkLst>
            <pc:docMk/>
            <pc:sldMk cId="972005540" sldId="259"/>
            <ac:picMk id="13" creationId="{066FE296-3466-420F-AD6C-D3A37B973B7D}"/>
          </ac:picMkLst>
        </pc:picChg>
        <pc:picChg chg="add del mod">
          <ac:chgData name="Yago Trias" userId="ba9cb087-07fd-48f9-81de-8dceabbfd335" providerId="ADAL" clId="{434A8E1E-B57F-4B91-AE06-6CED750A0DC0}" dt="2023-12-21T19:57:06.514" v="143" actId="22"/>
          <ac:picMkLst>
            <pc:docMk/>
            <pc:sldMk cId="972005540" sldId="259"/>
            <ac:picMk id="15" creationId="{8AE09FC9-2C2E-2ABA-76AF-DEF3FC8F34B4}"/>
          </ac:picMkLst>
        </pc:picChg>
        <pc:picChg chg="add del mod">
          <ac:chgData name="Yago Trias" userId="ba9cb087-07fd-48f9-81de-8dceabbfd335" providerId="ADAL" clId="{434A8E1E-B57F-4B91-AE06-6CED750A0DC0}" dt="2023-12-21T19:57:04.610" v="138" actId="22"/>
          <ac:picMkLst>
            <pc:docMk/>
            <pc:sldMk cId="972005540" sldId="259"/>
            <ac:picMk id="17" creationId="{2AFBFB8A-3CBD-D43D-9737-77595120FBA2}"/>
          </ac:picMkLst>
        </pc:picChg>
      </pc:sldChg>
      <pc:sldChg chg="addSp delSp modSp mod">
        <pc:chgData name="Yago Trias" userId="ba9cb087-07fd-48f9-81de-8dceabbfd335" providerId="ADAL" clId="{434A8E1E-B57F-4B91-AE06-6CED750A0DC0}" dt="2023-12-21T20:14:26.994" v="801" actId="20577"/>
        <pc:sldMkLst>
          <pc:docMk/>
          <pc:sldMk cId="3205466602" sldId="260"/>
        </pc:sldMkLst>
        <pc:spChg chg="add mod">
          <ac:chgData name="Yago Trias" userId="ba9cb087-07fd-48f9-81de-8dceabbfd335" providerId="ADAL" clId="{434A8E1E-B57F-4B91-AE06-6CED750A0DC0}" dt="2023-12-21T20:06:43.274" v="656" actId="478"/>
          <ac:spMkLst>
            <pc:docMk/>
            <pc:sldMk cId="3205466602" sldId="260"/>
            <ac:spMk id="5" creationId="{35A1EC6B-83F0-AE38-253D-D47EB43D8E37}"/>
          </ac:spMkLst>
        </pc:spChg>
        <pc:spChg chg="mod">
          <ac:chgData name="Yago Trias" userId="ba9cb087-07fd-48f9-81de-8dceabbfd335" providerId="ADAL" clId="{434A8E1E-B57F-4B91-AE06-6CED750A0DC0}" dt="2023-12-21T20:14:26.994" v="801" actId="20577"/>
          <ac:spMkLst>
            <pc:docMk/>
            <pc:sldMk cId="3205466602" sldId="260"/>
            <ac:spMk id="35" creationId="{6390A22B-EC07-E942-A46F-F36FDD7FDB9D}"/>
          </ac:spMkLst>
        </pc:spChg>
        <pc:spChg chg="mod">
          <ac:chgData name="Yago Trias" userId="ba9cb087-07fd-48f9-81de-8dceabbfd335" providerId="ADAL" clId="{434A8E1E-B57F-4B91-AE06-6CED750A0DC0}" dt="2023-12-21T19:29:36.585" v="116" actId="20577"/>
          <ac:spMkLst>
            <pc:docMk/>
            <pc:sldMk cId="3205466602" sldId="260"/>
            <ac:spMk id="41" creationId="{1ABD613F-111C-41D6-9F8E-8B2C42A5E047}"/>
          </ac:spMkLst>
        </pc:spChg>
        <pc:spChg chg="add del mod">
          <ac:chgData name="Yago Trias" userId="ba9cb087-07fd-48f9-81de-8dceabbfd335" providerId="ADAL" clId="{434A8E1E-B57F-4B91-AE06-6CED750A0DC0}" dt="2023-12-21T20:06:33.593" v="655" actId="313"/>
          <ac:spMkLst>
            <pc:docMk/>
            <pc:sldMk cId="3205466602" sldId="260"/>
            <ac:spMk id="42" creationId="{55EACD59-7C51-4810-94C6-BCB4D12346DC}"/>
          </ac:spMkLst>
        </pc:spChg>
        <pc:spChg chg="mod">
          <ac:chgData name="Yago Trias" userId="ba9cb087-07fd-48f9-81de-8dceabbfd335" providerId="ADAL" clId="{434A8E1E-B57F-4B91-AE06-6CED750A0DC0}" dt="2023-12-21T20:04:09.616" v="550" actId="20577"/>
          <ac:spMkLst>
            <pc:docMk/>
            <pc:sldMk cId="3205466602" sldId="260"/>
            <ac:spMk id="43" creationId="{EA7C22CB-613A-4C0B-90B3-4A405F793D3C}"/>
          </ac:spMkLst>
        </pc:spChg>
        <pc:picChg chg="add del mod">
          <ac:chgData name="Yago Trias" userId="ba9cb087-07fd-48f9-81de-8dceabbfd335" providerId="ADAL" clId="{434A8E1E-B57F-4B91-AE06-6CED750A0DC0}" dt="2023-12-21T20:05:29.656" v="558" actId="478"/>
          <ac:picMkLst>
            <pc:docMk/>
            <pc:sldMk cId="3205466602" sldId="260"/>
            <ac:picMk id="3" creationId="{6D902D2B-C30C-79B9-6B5F-B710D89AAC54}"/>
          </ac:picMkLst>
        </pc:picChg>
        <pc:picChg chg="add mod">
          <ac:chgData name="Yago Trias" userId="ba9cb087-07fd-48f9-81de-8dceabbfd335" providerId="ADAL" clId="{434A8E1E-B57F-4B91-AE06-6CED750A0DC0}" dt="2023-12-21T20:07:18.592" v="661" actId="14100"/>
          <ac:picMkLst>
            <pc:docMk/>
            <pc:sldMk cId="3205466602" sldId="260"/>
            <ac:picMk id="7" creationId="{60B32A1B-565F-C3D2-AA7A-8C6BAA6285FD}"/>
          </ac:picMkLst>
        </pc:picChg>
        <pc:picChg chg="del mod">
          <ac:chgData name="Yago Trias" userId="ba9cb087-07fd-48f9-81de-8dceabbfd335" providerId="ADAL" clId="{434A8E1E-B57F-4B91-AE06-6CED750A0DC0}" dt="2023-12-21T20:06:43.274" v="656" actId="478"/>
          <ac:picMkLst>
            <pc:docMk/>
            <pc:sldMk cId="3205466602" sldId="260"/>
            <ac:picMk id="59" creationId="{3FCCC668-2247-4814-9CC5-9C5D4B447AA3}"/>
          </ac:picMkLst>
        </pc:picChg>
      </pc:sldChg>
      <pc:sldChg chg="del">
        <pc:chgData name="Yago Trias" userId="ba9cb087-07fd-48f9-81de-8dceabbfd335" providerId="ADAL" clId="{434A8E1E-B57F-4B91-AE06-6CED750A0DC0}" dt="2023-12-21T20:21:51.784" v="926" actId="47"/>
        <pc:sldMkLst>
          <pc:docMk/>
          <pc:sldMk cId="310042212" sldId="262"/>
        </pc:sldMkLst>
      </pc:sldChg>
      <pc:sldChg chg="del">
        <pc:chgData name="Yago Trias" userId="ba9cb087-07fd-48f9-81de-8dceabbfd335" providerId="ADAL" clId="{434A8E1E-B57F-4B91-AE06-6CED750A0DC0}" dt="2023-12-21T20:21:52.568" v="927" actId="47"/>
        <pc:sldMkLst>
          <pc:docMk/>
          <pc:sldMk cId="2973707689" sldId="263"/>
        </pc:sldMkLst>
      </pc:sldChg>
      <pc:sldChg chg="del ord">
        <pc:chgData name="Yago Trias" userId="ba9cb087-07fd-48f9-81de-8dceabbfd335" providerId="ADAL" clId="{434A8E1E-B57F-4B91-AE06-6CED750A0DC0}" dt="2023-12-21T20:21:57.701" v="929" actId="47"/>
        <pc:sldMkLst>
          <pc:docMk/>
          <pc:sldMk cId="2260955757" sldId="264"/>
        </pc:sldMkLst>
      </pc:sldChg>
      <pc:sldChg chg="del">
        <pc:chgData name="Yago Trias" userId="ba9cb087-07fd-48f9-81de-8dceabbfd335" providerId="ADAL" clId="{434A8E1E-B57F-4B91-AE06-6CED750A0DC0}" dt="2023-12-21T20:21:53.709" v="928" actId="47"/>
        <pc:sldMkLst>
          <pc:docMk/>
          <pc:sldMk cId="2009224050" sldId="265"/>
        </pc:sldMkLst>
      </pc:sldChg>
      <pc:sldChg chg="del">
        <pc:chgData name="Yago Trias" userId="ba9cb087-07fd-48f9-81de-8dceabbfd335" providerId="ADAL" clId="{434A8E1E-B57F-4B91-AE06-6CED750A0DC0}" dt="2023-12-21T20:22:02.150" v="930" actId="47"/>
        <pc:sldMkLst>
          <pc:docMk/>
          <pc:sldMk cId="4292661376" sldId="268"/>
        </pc:sldMkLst>
      </pc:sldChg>
      <pc:sldChg chg="del">
        <pc:chgData name="Yago Trias" userId="ba9cb087-07fd-48f9-81de-8dceabbfd335" providerId="ADAL" clId="{434A8E1E-B57F-4B91-AE06-6CED750A0DC0}" dt="2023-12-21T20:21:50.878" v="925" actId="47"/>
        <pc:sldMkLst>
          <pc:docMk/>
          <pc:sldMk cId="3891516162" sldId="269"/>
        </pc:sldMkLst>
      </pc:sldChg>
      <pc:sldChg chg="del">
        <pc:chgData name="Yago Trias" userId="ba9cb087-07fd-48f9-81de-8dceabbfd335" providerId="ADAL" clId="{434A8E1E-B57F-4B91-AE06-6CED750A0DC0}" dt="2023-12-21T19:25:53.210" v="55" actId="47"/>
        <pc:sldMkLst>
          <pc:docMk/>
          <pc:sldMk cId="59582380" sldId="270"/>
        </pc:sldMkLst>
      </pc:sldChg>
      <pc:sldChg chg="addSp delSp modSp add mod">
        <pc:chgData name="Yago Trias" userId="ba9cb087-07fd-48f9-81de-8dceabbfd335" providerId="ADAL" clId="{434A8E1E-B57F-4B91-AE06-6CED750A0DC0}" dt="2023-12-21T20:14:33.195" v="823" actId="20577"/>
        <pc:sldMkLst>
          <pc:docMk/>
          <pc:sldMk cId="1268674795" sldId="270"/>
        </pc:sldMkLst>
        <pc:spChg chg="add del">
          <ac:chgData name="Yago Trias" userId="ba9cb087-07fd-48f9-81de-8dceabbfd335" providerId="ADAL" clId="{434A8E1E-B57F-4B91-AE06-6CED750A0DC0}" dt="2023-12-21T20:14:06.147" v="753" actId="931"/>
          <ac:spMkLst>
            <pc:docMk/>
            <pc:sldMk cId="1268674795" sldId="270"/>
            <ac:spMk id="5" creationId="{35A1EC6B-83F0-AE38-253D-D47EB43D8E37}"/>
          </ac:spMkLst>
        </pc:spChg>
        <pc:spChg chg="mod">
          <ac:chgData name="Yago Trias" userId="ba9cb087-07fd-48f9-81de-8dceabbfd335" providerId="ADAL" clId="{434A8E1E-B57F-4B91-AE06-6CED750A0DC0}" dt="2023-12-21T20:14:33.195" v="823" actId="20577"/>
          <ac:spMkLst>
            <pc:docMk/>
            <pc:sldMk cId="1268674795" sldId="270"/>
            <ac:spMk id="35" creationId="{6390A22B-EC07-E942-A46F-F36FDD7FDB9D}"/>
          </ac:spMkLst>
        </pc:spChg>
        <pc:spChg chg="mod">
          <ac:chgData name="Yago Trias" userId="ba9cb087-07fd-48f9-81de-8dceabbfd335" providerId="ADAL" clId="{434A8E1E-B57F-4B91-AE06-6CED750A0DC0}" dt="2023-12-21T20:08:59.664" v="714" actId="20577"/>
          <ac:spMkLst>
            <pc:docMk/>
            <pc:sldMk cId="1268674795" sldId="270"/>
            <ac:spMk id="42" creationId="{55EACD59-7C51-4810-94C6-BCB4D12346DC}"/>
          </ac:spMkLst>
        </pc:spChg>
        <pc:picChg chg="add mod">
          <ac:chgData name="Yago Trias" userId="ba9cb087-07fd-48f9-81de-8dceabbfd335" providerId="ADAL" clId="{434A8E1E-B57F-4B91-AE06-6CED750A0DC0}" dt="2023-12-21T20:09:18.652" v="719" actId="1076"/>
          <ac:picMkLst>
            <pc:docMk/>
            <pc:sldMk cId="1268674795" sldId="270"/>
            <ac:picMk id="3" creationId="{7ED0BF69-B0D1-CB2C-8F06-FBABB169815A}"/>
          </ac:picMkLst>
        </pc:picChg>
        <pc:picChg chg="add del mod">
          <ac:chgData name="Yago Trias" userId="ba9cb087-07fd-48f9-81de-8dceabbfd335" providerId="ADAL" clId="{434A8E1E-B57F-4B91-AE06-6CED750A0DC0}" dt="2023-12-21T20:13:53.586" v="743" actId="931"/>
          <ac:picMkLst>
            <pc:docMk/>
            <pc:sldMk cId="1268674795" sldId="270"/>
            <ac:picMk id="6" creationId="{380D2571-C41D-6C65-AB34-92B18484F68A}"/>
          </ac:picMkLst>
        </pc:picChg>
        <pc:picChg chg="del">
          <ac:chgData name="Yago Trias" userId="ba9cb087-07fd-48f9-81de-8dceabbfd335" providerId="ADAL" clId="{434A8E1E-B57F-4B91-AE06-6CED750A0DC0}" dt="2023-12-21T20:07:41.473" v="663" actId="478"/>
          <ac:picMkLst>
            <pc:docMk/>
            <pc:sldMk cId="1268674795" sldId="270"/>
            <ac:picMk id="7" creationId="{60B32A1B-565F-C3D2-AA7A-8C6BAA6285FD}"/>
          </ac:picMkLst>
        </pc:picChg>
        <pc:picChg chg="add del mod">
          <ac:chgData name="Yago Trias" userId="ba9cb087-07fd-48f9-81de-8dceabbfd335" providerId="ADAL" clId="{434A8E1E-B57F-4B91-AE06-6CED750A0DC0}" dt="2023-12-21T20:13:59.514" v="748" actId="931"/>
          <ac:picMkLst>
            <pc:docMk/>
            <pc:sldMk cId="1268674795" sldId="270"/>
            <ac:picMk id="9" creationId="{783AA4CD-C3FA-D068-DF84-75509CDB568B}"/>
          </ac:picMkLst>
        </pc:picChg>
        <pc:picChg chg="add del mod">
          <ac:chgData name="Yago Trias" userId="ba9cb087-07fd-48f9-81de-8dceabbfd335" providerId="ADAL" clId="{434A8E1E-B57F-4B91-AE06-6CED750A0DC0}" dt="2023-12-21T20:14:06.147" v="753" actId="931"/>
          <ac:picMkLst>
            <pc:docMk/>
            <pc:sldMk cId="1268674795" sldId="270"/>
            <ac:picMk id="12" creationId="{8F8B11F0-BE4C-19DD-3715-F2B573600B21}"/>
          </ac:picMkLst>
        </pc:picChg>
      </pc:sldChg>
      <pc:sldChg chg="addSp delSp modSp add del mod ord">
        <pc:chgData name="Yago Trias" userId="ba9cb087-07fd-48f9-81de-8dceabbfd335" providerId="ADAL" clId="{434A8E1E-B57F-4B91-AE06-6CED750A0DC0}" dt="2023-12-21T20:21:26.329" v="921" actId="47"/>
        <pc:sldMkLst>
          <pc:docMk/>
          <pc:sldMk cId="1846874345" sldId="271"/>
        </pc:sldMkLst>
        <pc:spChg chg="del mod">
          <ac:chgData name="Yago Trias" userId="ba9cb087-07fd-48f9-81de-8dceabbfd335" providerId="ADAL" clId="{434A8E1E-B57F-4B91-AE06-6CED750A0DC0}" dt="2023-12-21T20:10:54.409" v="734" actId="478"/>
          <ac:spMkLst>
            <pc:docMk/>
            <pc:sldMk cId="1846874345" sldId="271"/>
            <ac:spMk id="3" creationId="{BAEF601B-CA36-3146-2F2F-73FF5658A65F}"/>
          </ac:spMkLst>
        </pc:spChg>
        <pc:spChg chg="mod ord">
          <ac:chgData name="Yago Trias" userId="ba9cb087-07fd-48f9-81de-8dceabbfd335" providerId="ADAL" clId="{434A8E1E-B57F-4B91-AE06-6CED750A0DC0}" dt="2023-12-21T20:15:05.766" v="853" actId="26606"/>
          <ac:spMkLst>
            <pc:docMk/>
            <pc:sldMk cId="1846874345" sldId="271"/>
            <ac:spMk id="4" creationId="{1ABE11BF-33A5-4653-A144-CCCBACF58C30}"/>
          </ac:spMkLst>
        </pc:spChg>
        <pc:spChg chg="mod">
          <ac:chgData name="Yago Trias" userId="ba9cb087-07fd-48f9-81de-8dceabbfd335" providerId="ADAL" clId="{434A8E1E-B57F-4B91-AE06-6CED750A0DC0}" dt="2023-12-21T20:15:05.766" v="853" actId="26606"/>
          <ac:spMkLst>
            <pc:docMk/>
            <pc:sldMk cId="1846874345" sldId="271"/>
            <ac:spMk id="9" creationId="{53469036-D1FB-4164-96AE-B6D8CECCFC96}"/>
          </ac:spMkLst>
        </pc:spChg>
        <pc:spChg chg="mod">
          <ac:chgData name="Yago Trias" userId="ba9cb087-07fd-48f9-81de-8dceabbfd335" providerId="ADAL" clId="{434A8E1E-B57F-4B91-AE06-6CED750A0DC0}" dt="2023-12-21T20:15:05.766" v="853" actId="26606"/>
          <ac:spMkLst>
            <pc:docMk/>
            <pc:sldMk cId="1846874345" sldId="271"/>
            <ac:spMk id="11" creationId="{47F4D2C2-B71A-4089-A3FE-603C32706CA6}"/>
          </ac:spMkLst>
        </pc:spChg>
        <pc:spChg chg="mod">
          <ac:chgData name="Yago Trias" userId="ba9cb087-07fd-48f9-81de-8dceabbfd335" providerId="ADAL" clId="{434A8E1E-B57F-4B91-AE06-6CED750A0DC0}" dt="2023-12-21T20:15:05.766" v="853" actId="26606"/>
          <ac:spMkLst>
            <pc:docMk/>
            <pc:sldMk cId="1846874345" sldId="271"/>
            <ac:spMk id="12" creationId="{FBA1BB58-7555-4382-B178-7ED04E137E77}"/>
          </ac:spMkLst>
        </pc:spChg>
        <pc:picChg chg="add mod ord modCrop">
          <ac:chgData name="Yago Trias" userId="ba9cb087-07fd-48f9-81de-8dceabbfd335" providerId="ADAL" clId="{434A8E1E-B57F-4B91-AE06-6CED750A0DC0}" dt="2023-12-21T20:15:57.741" v="865" actId="1076"/>
          <ac:picMkLst>
            <pc:docMk/>
            <pc:sldMk cId="1846874345" sldId="271"/>
            <ac:picMk id="5" creationId="{E5A6E5D8-8896-05DD-1373-70D6E5DD38CD}"/>
          </ac:picMkLst>
        </pc:picChg>
        <pc:picChg chg="mod ord">
          <ac:chgData name="Yago Trias" userId="ba9cb087-07fd-48f9-81de-8dceabbfd335" providerId="ADAL" clId="{434A8E1E-B57F-4B91-AE06-6CED750A0DC0}" dt="2023-12-21T20:15:05.766" v="853" actId="26606"/>
          <ac:picMkLst>
            <pc:docMk/>
            <pc:sldMk cId="1846874345" sldId="271"/>
            <ac:picMk id="10" creationId="{AD11A2A7-DBEA-3487-9A8F-D2C81D686811}"/>
          </ac:picMkLst>
        </pc:picChg>
      </pc:sldChg>
      <pc:sldChg chg="modSp add del mod">
        <pc:chgData name="Yago Trias" userId="ba9cb087-07fd-48f9-81de-8dceabbfd335" providerId="ADAL" clId="{434A8E1E-B57F-4B91-AE06-6CED750A0DC0}" dt="2023-12-21T20:16:16.260" v="870" actId="2890"/>
        <pc:sldMkLst>
          <pc:docMk/>
          <pc:sldMk cId="155543287" sldId="272"/>
        </pc:sldMkLst>
        <pc:picChg chg="mod">
          <ac:chgData name="Yago Trias" userId="ba9cb087-07fd-48f9-81de-8dceabbfd335" providerId="ADAL" clId="{434A8E1E-B57F-4B91-AE06-6CED750A0DC0}" dt="2023-12-21T20:16:15.897" v="869" actId="1076"/>
          <ac:picMkLst>
            <pc:docMk/>
            <pc:sldMk cId="155543287" sldId="272"/>
            <ac:picMk id="5" creationId="{E5A6E5D8-8896-05DD-1373-70D6E5DD38CD}"/>
          </ac:picMkLst>
        </pc:picChg>
      </pc:sldChg>
      <pc:sldChg chg="add del">
        <pc:chgData name="Yago Trias" userId="ba9cb087-07fd-48f9-81de-8dceabbfd335" providerId="ADAL" clId="{434A8E1E-B57F-4B91-AE06-6CED750A0DC0}" dt="2023-12-21T20:16:01.693" v="866" actId="47"/>
        <pc:sldMkLst>
          <pc:docMk/>
          <pc:sldMk cId="4039493968" sldId="272"/>
        </pc:sldMkLst>
      </pc:sldChg>
      <pc:sldChg chg="addSp delSp modSp add mod addAnim delAnim modAnim">
        <pc:chgData name="Yago Trias" userId="ba9cb087-07fd-48f9-81de-8dceabbfd335" providerId="ADAL" clId="{434A8E1E-B57F-4B91-AE06-6CED750A0DC0}" dt="2023-12-21T20:19:27.303" v="908" actId="14100"/>
        <pc:sldMkLst>
          <pc:docMk/>
          <pc:sldMk cId="4181990377" sldId="272"/>
        </pc:sldMkLst>
        <pc:spChg chg="mod">
          <ac:chgData name="Yago Trias" userId="ba9cb087-07fd-48f9-81de-8dceabbfd335" providerId="ADAL" clId="{434A8E1E-B57F-4B91-AE06-6CED750A0DC0}" dt="2023-12-21T20:18:15.489" v="886" actId="20577"/>
          <ac:spMkLst>
            <pc:docMk/>
            <pc:sldMk cId="4181990377" sldId="272"/>
            <ac:spMk id="9" creationId="{53469036-D1FB-4164-96AE-B6D8CECCFC96}"/>
          </ac:spMkLst>
        </pc:spChg>
        <pc:picChg chg="add del mod">
          <ac:chgData name="Yago Trias" userId="ba9cb087-07fd-48f9-81de-8dceabbfd335" providerId="ADAL" clId="{434A8E1E-B57F-4B91-AE06-6CED750A0DC0}" dt="2023-12-21T20:19:04.915" v="904" actId="478"/>
          <ac:picMkLst>
            <pc:docMk/>
            <pc:sldMk cId="4181990377" sldId="272"/>
            <ac:picMk id="2" creationId="{F9B7F59B-DA64-6640-B0A9-D78017432869}"/>
          </ac:picMkLst>
        </pc:picChg>
        <pc:picChg chg="add mod">
          <ac:chgData name="Yago Trias" userId="ba9cb087-07fd-48f9-81de-8dceabbfd335" providerId="ADAL" clId="{434A8E1E-B57F-4B91-AE06-6CED750A0DC0}" dt="2023-12-21T20:19:27.303" v="908" actId="14100"/>
          <ac:picMkLst>
            <pc:docMk/>
            <pc:sldMk cId="4181990377" sldId="272"/>
            <ac:picMk id="3" creationId="{A0AD083C-6824-AEFF-2D16-B9C81E994840}"/>
          </ac:picMkLst>
        </pc:picChg>
        <pc:picChg chg="del">
          <ac:chgData name="Yago Trias" userId="ba9cb087-07fd-48f9-81de-8dceabbfd335" providerId="ADAL" clId="{434A8E1E-B57F-4B91-AE06-6CED750A0DC0}" dt="2023-12-21T20:16:23.272" v="872" actId="478"/>
          <ac:picMkLst>
            <pc:docMk/>
            <pc:sldMk cId="4181990377" sldId="272"/>
            <ac:picMk id="5" creationId="{E5A6E5D8-8896-05DD-1373-70D6E5DD38CD}"/>
          </ac:picMkLst>
        </pc:picChg>
      </pc:sldChg>
      <pc:sldChg chg="add del">
        <pc:chgData name="Yago Trias" userId="ba9cb087-07fd-48f9-81de-8dceabbfd335" providerId="ADAL" clId="{434A8E1E-B57F-4B91-AE06-6CED750A0DC0}" dt="2023-12-21T20:18:09.769" v="877" actId="47"/>
        <pc:sldMkLst>
          <pc:docMk/>
          <pc:sldMk cId="1352358669" sldId="273"/>
        </pc:sldMkLst>
      </pc:sldChg>
      <pc:sldChg chg="modSp add mod ord">
        <pc:chgData name="Yago Trias" userId="ba9cb087-07fd-48f9-81de-8dceabbfd335" providerId="ADAL" clId="{434A8E1E-B57F-4B91-AE06-6CED750A0DC0}" dt="2023-12-21T20:19:22.461" v="907" actId="1076"/>
        <pc:sldMkLst>
          <pc:docMk/>
          <pc:sldMk cId="1470618972" sldId="274"/>
        </pc:sldMkLst>
        <pc:picChg chg="mod">
          <ac:chgData name="Yago Trias" userId="ba9cb087-07fd-48f9-81de-8dceabbfd335" providerId="ADAL" clId="{434A8E1E-B57F-4B91-AE06-6CED750A0DC0}" dt="2023-12-21T20:19:22.461" v="907" actId="1076"/>
          <ac:picMkLst>
            <pc:docMk/>
            <pc:sldMk cId="1470618972" sldId="274"/>
            <ac:picMk id="2" creationId="{F9B7F59B-DA64-6640-B0A9-D78017432869}"/>
          </ac:picMkLst>
        </pc:picChg>
      </pc:sldChg>
      <pc:sldChg chg="delSp modSp add del mod delAnim">
        <pc:chgData name="Yago Trias" userId="ba9cb087-07fd-48f9-81de-8dceabbfd335" providerId="ADAL" clId="{434A8E1E-B57F-4B91-AE06-6CED750A0DC0}" dt="2023-12-21T20:20:35.969" v="909" actId="47"/>
        <pc:sldMkLst>
          <pc:docMk/>
          <pc:sldMk cId="1194579145" sldId="275"/>
        </pc:sldMkLst>
        <pc:spChg chg="mod">
          <ac:chgData name="Yago Trias" userId="ba9cb087-07fd-48f9-81de-8dceabbfd335" providerId="ADAL" clId="{434A8E1E-B57F-4B91-AE06-6CED750A0DC0}" dt="2023-12-21T20:18:32.960" v="895" actId="20577"/>
          <ac:spMkLst>
            <pc:docMk/>
            <pc:sldMk cId="1194579145" sldId="275"/>
            <ac:spMk id="9" creationId="{53469036-D1FB-4164-96AE-B6D8CECCFC96}"/>
          </ac:spMkLst>
        </pc:spChg>
        <pc:picChg chg="del">
          <ac:chgData name="Yago Trias" userId="ba9cb087-07fd-48f9-81de-8dceabbfd335" providerId="ADAL" clId="{434A8E1E-B57F-4B91-AE06-6CED750A0DC0}" dt="2023-12-21T20:18:36.596" v="896" actId="478"/>
          <ac:picMkLst>
            <pc:docMk/>
            <pc:sldMk cId="1194579145" sldId="275"/>
            <ac:picMk id="2" creationId="{F9B7F59B-DA64-6640-B0A9-D78017432869}"/>
          </ac:picMkLst>
        </pc:picChg>
      </pc:sldChg>
      <pc:sldChg chg="addSp delSp modSp add mod delAnim modAnim">
        <pc:chgData name="Yago Trias" userId="ba9cb087-07fd-48f9-81de-8dceabbfd335" providerId="ADAL" clId="{434A8E1E-B57F-4B91-AE06-6CED750A0DC0}" dt="2023-12-21T20:21:06.838" v="920" actId="1076"/>
        <pc:sldMkLst>
          <pc:docMk/>
          <pc:sldMk cId="1499461147" sldId="275"/>
        </pc:sldMkLst>
        <pc:spChg chg="mod">
          <ac:chgData name="Yago Trias" userId="ba9cb087-07fd-48f9-81de-8dceabbfd335" providerId="ADAL" clId="{434A8E1E-B57F-4B91-AE06-6CED750A0DC0}" dt="2023-12-21T20:20:41.017" v="913" actId="20577"/>
          <ac:spMkLst>
            <pc:docMk/>
            <pc:sldMk cId="1499461147" sldId="275"/>
            <ac:spMk id="9" creationId="{53469036-D1FB-4164-96AE-B6D8CECCFC96}"/>
          </ac:spMkLst>
        </pc:spChg>
        <pc:picChg chg="add mod">
          <ac:chgData name="Yago Trias" userId="ba9cb087-07fd-48f9-81de-8dceabbfd335" providerId="ADAL" clId="{434A8E1E-B57F-4B91-AE06-6CED750A0DC0}" dt="2023-12-21T20:21:06.838" v="920" actId="1076"/>
          <ac:picMkLst>
            <pc:docMk/>
            <pc:sldMk cId="1499461147" sldId="275"/>
            <ac:picMk id="2" creationId="{8C1836C1-DC68-82DD-7650-5612C2F3BF2B}"/>
          </ac:picMkLst>
        </pc:picChg>
        <pc:picChg chg="del">
          <ac:chgData name="Yago Trias" userId="ba9cb087-07fd-48f9-81de-8dceabbfd335" providerId="ADAL" clId="{434A8E1E-B57F-4B91-AE06-6CED750A0DC0}" dt="2023-12-21T20:21:00.418" v="919" actId="478"/>
          <ac:picMkLst>
            <pc:docMk/>
            <pc:sldMk cId="1499461147" sldId="275"/>
            <ac:picMk id="3" creationId="{A0AD083C-6824-AEFF-2D16-B9C81E994840}"/>
          </ac:picMkLst>
        </pc:picChg>
      </pc:sldChg>
      <pc:sldChg chg="delSp add del mod delAnim">
        <pc:chgData name="Yago Trias" userId="ba9cb087-07fd-48f9-81de-8dceabbfd335" providerId="ADAL" clId="{434A8E1E-B57F-4B91-AE06-6CED750A0DC0}" dt="2023-12-21T20:21:48.713" v="924" actId="47"/>
        <pc:sldMkLst>
          <pc:docMk/>
          <pc:sldMk cId="801704023" sldId="276"/>
        </pc:sldMkLst>
        <pc:picChg chg="del">
          <ac:chgData name="Yago Trias" userId="ba9cb087-07fd-48f9-81de-8dceabbfd335" providerId="ADAL" clId="{434A8E1E-B57F-4B91-AE06-6CED750A0DC0}" dt="2023-12-21T20:21:37.913" v="923" actId="478"/>
          <ac:picMkLst>
            <pc:docMk/>
            <pc:sldMk cId="801704023" sldId="276"/>
            <ac:picMk id="2" creationId="{8C1836C1-DC68-82DD-7650-5612C2F3BF2B}"/>
          </ac:picMkLst>
        </pc:picChg>
      </pc:sldChg>
      <pc:sldChg chg="addSp delSp modSp add mod delAnim">
        <pc:chgData name="Yago Trias" userId="ba9cb087-07fd-48f9-81de-8dceabbfd335" providerId="ADAL" clId="{434A8E1E-B57F-4B91-AE06-6CED750A0DC0}" dt="2023-12-21T20:23:15.319" v="945" actId="1076"/>
        <pc:sldMkLst>
          <pc:docMk/>
          <pc:sldMk cId="3136412986" sldId="276"/>
        </pc:sldMkLst>
        <pc:picChg chg="del">
          <ac:chgData name="Yago Trias" userId="ba9cb087-07fd-48f9-81de-8dceabbfd335" providerId="ADAL" clId="{434A8E1E-B57F-4B91-AE06-6CED750A0DC0}" dt="2023-12-21T20:22:10.034" v="932" actId="478"/>
          <ac:picMkLst>
            <pc:docMk/>
            <pc:sldMk cId="3136412986" sldId="276"/>
            <ac:picMk id="2" creationId="{8C1836C1-DC68-82DD-7650-5612C2F3BF2B}"/>
          </ac:picMkLst>
        </pc:picChg>
        <pc:picChg chg="add del mod">
          <ac:chgData name="Yago Trias" userId="ba9cb087-07fd-48f9-81de-8dceabbfd335" providerId="ADAL" clId="{434A8E1E-B57F-4B91-AE06-6CED750A0DC0}" dt="2023-12-21T20:22:45.737" v="936" actId="478"/>
          <ac:picMkLst>
            <pc:docMk/>
            <pc:sldMk cId="3136412986" sldId="276"/>
            <ac:picMk id="5" creationId="{66EF90DD-1F6B-4E65-9063-EBC31847F804}"/>
          </ac:picMkLst>
        </pc:picChg>
        <pc:picChg chg="add mod modCrop">
          <ac:chgData name="Yago Trias" userId="ba9cb087-07fd-48f9-81de-8dceabbfd335" providerId="ADAL" clId="{434A8E1E-B57F-4B91-AE06-6CED750A0DC0}" dt="2023-12-21T20:23:15.319" v="945" actId="1076"/>
          <ac:picMkLst>
            <pc:docMk/>
            <pc:sldMk cId="3136412986" sldId="276"/>
            <ac:picMk id="7" creationId="{C7B3187E-D5EF-4811-64AD-834E4966EBD8}"/>
          </ac:picMkLst>
        </pc:picChg>
      </pc:sldChg>
      <pc:sldChg chg="modSp add">
        <pc:chgData name="Yago Trias" userId="ba9cb087-07fd-48f9-81de-8dceabbfd335" providerId="ADAL" clId="{434A8E1E-B57F-4B91-AE06-6CED750A0DC0}" dt="2023-12-21T20:23:33.116" v="947" actId="14826"/>
        <pc:sldMkLst>
          <pc:docMk/>
          <pc:sldMk cId="3684094868" sldId="277"/>
        </pc:sldMkLst>
        <pc:picChg chg="mod">
          <ac:chgData name="Yago Trias" userId="ba9cb087-07fd-48f9-81de-8dceabbfd335" providerId="ADAL" clId="{434A8E1E-B57F-4B91-AE06-6CED750A0DC0}" dt="2023-12-21T20:23:33.116" v="947" actId="14826"/>
          <ac:picMkLst>
            <pc:docMk/>
            <pc:sldMk cId="3684094868" sldId="277"/>
            <ac:picMk id="7" creationId="{C7B3187E-D5EF-4811-64AD-834E4966EBD8}"/>
          </ac:picMkLst>
        </pc:picChg>
      </pc:sldChg>
      <pc:sldChg chg="addSp delSp modSp add mod">
        <pc:chgData name="Yago Trias" userId="ba9cb087-07fd-48f9-81de-8dceabbfd335" providerId="ADAL" clId="{434A8E1E-B57F-4B91-AE06-6CED750A0DC0}" dt="2023-12-21T21:01:14.417" v="1234" actId="1076"/>
        <pc:sldMkLst>
          <pc:docMk/>
          <pc:sldMk cId="4276476457" sldId="278"/>
        </pc:sldMkLst>
        <pc:picChg chg="add mod">
          <ac:chgData name="Yago Trias" userId="ba9cb087-07fd-48f9-81de-8dceabbfd335" providerId="ADAL" clId="{434A8E1E-B57F-4B91-AE06-6CED750A0DC0}" dt="2023-12-21T21:01:14.417" v="1234" actId="1076"/>
          <ac:picMkLst>
            <pc:docMk/>
            <pc:sldMk cId="4276476457" sldId="278"/>
            <ac:picMk id="3" creationId="{A9265BD5-2C06-6424-5878-E1AF05B7ADE4}"/>
          </ac:picMkLst>
        </pc:picChg>
        <pc:picChg chg="del mod modCrop">
          <ac:chgData name="Yago Trias" userId="ba9cb087-07fd-48f9-81de-8dceabbfd335" providerId="ADAL" clId="{434A8E1E-B57F-4B91-AE06-6CED750A0DC0}" dt="2023-12-21T21:00:50.114" v="1227" actId="478"/>
          <ac:picMkLst>
            <pc:docMk/>
            <pc:sldMk cId="4276476457" sldId="278"/>
            <ac:picMk id="7" creationId="{C7B3187E-D5EF-4811-64AD-834E4966EBD8}"/>
          </ac:picMkLst>
        </pc:picChg>
      </pc:sldChg>
      <pc:sldChg chg="addSp delSp modSp add mod">
        <pc:chgData name="Yago Trias" userId="ba9cb087-07fd-48f9-81de-8dceabbfd335" providerId="ADAL" clId="{434A8E1E-B57F-4B91-AE06-6CED750A0DC0}" dt="2023-12-21T20:31:30.072" v="1224" actId="20577"/>
        <pc:sldMkLst>
          <pc:docMk/>
          <pc:sldMk cId="1536511672" sldId="279"/>
        </pc:sldMkLst>
        <pc:spChg chg="add mod">
          <ac:chgData name="Yago Trias" userId="ba9cb087-07fd-48f9-81de-8dceabbfd335" providerId="ADAL" clId="{434A8E1E-B57F-4B91-AE06-6CED750A0DC0}" dt="2023-12-21T20:31:30.072" v="1224" actId="20577"/>
          <ac:spMkLst>
            <pc:docMk/>
            <pc:sldMk cId="1536511672" sldId="279"/>
            <ac:spMk id="2" creationId="{DA59A9FA-21BF-3E3E-8680-1EA9187D66A0}"/>
          </ac:spMkLst>
        </pc:spChg>
        <pc:spChg chg="mod">
          <ac:chgData name="Yago Trias" userId="ba9cb087-07fd-48f9-81de-8dceabbfd335" providerId="ADAL" clId="{434A8E1E-B57F-4B91-AE06-6CED750A0DC0}" dt="2023-12-21T20:26:13.105" v="961" actId="20577"/>
          <ac:spMkLst>
            <pc:docMk/>
            <pc:sldMk cId="1536511672" sldId="279"/>
            <ac:spMk id="4" creationId="{1ABE11BF-33A5-4653-A144-CCCBACF58C30}"/>
          </ac:spMkLst>
        </pc:spChg>
        <pc:spChg chg="mod">
          <ac:chgData name="Yago Trias" userId="ba9cb087-07fd-48f9-81de-8dceabbfd335" providerId="ADAL" clId="{434A8E1E-B57F-4B91-AE06-6CED750A0DC0}" dt="2023-12-21T20:26:39.457" v="996" actId="20577"/>
          <ac:spMkLst>
            <pc:docMk/>
            <pc:sldMk cId="1536511672" sldId="279"/>
            <ac:spMk id="9" creationId="{53469036-D1FB-4164-96AE-B6D8CECCFC96}"/>
          </ac:spMkLst>
        </pc:spChg>
        <pc:picChg chg="del">
          <ac:chgData name="Yago Trias" userId="ba9cb087-07fd-48f9-81de-8dceabbfd335" providerId="ADAL" clId="{434A8E1E-B57F-4B91-AE06-6CED750A0DC0}" dt="2023-12-21T20:26:40.856" v="997" actId="478"/>
          <ac:picMkLst>
            <pc:docMk/>
            <pc:sldMk cId="1536511672" sldId="279"/>
            <ac:picMk id="7" creationId="{C7B3187E-D5EF-4811-64AD-834E4966EBD8}"/>
          </ac:picMkLst>
        </pc:picChg>
      </pc:sldChg>
      <pc:sldChg chg="add del ord">
        <pc:chgData name="Yago Trias" userId="ba9cb087-07fd-48f9-81de-8dceabbfd335" providerId="ADAL" clId="{434A8E1E-B57F-4B91-AE06-6CED750A0DC0}" dt="2023-12-21T20:27:31.622" v="1002" actId="47"/>
        <pc:sldMkLst>
          <pc:docMk/>
          <pc:sldMk cId="3208704893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21/12/2023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21/12/2023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4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0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2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1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2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85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1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0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GB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icon to add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Email address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3800" t="1078" r="3800" b="7911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958288" cy="1616252"/>
          </a:xfrm>
        </p:spPr>
        <p:txBody>
          <a:bodyPr rtlCol="0"/>
          <a:lstStyle/>
          <a:p>
            <a:pPr rtl="0"/>
            <a:r>
              <a:rPr lang="en-GB" dirty="0"/>
              <a:t>Trajectory Optimization</a:t>
            </a:r>
            <a:br>
              <a:rPr lang="en-GB" dirty="0"/>
            </a:br>
            <a:r>
              <a:rPr lang="en-GB" dirty="0"/>
              <a:t>of a human skeleton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Simulation of movement</a:t>
            </a:r>
          </a:p>
          <a:p>
            <a:pPr rtl="0"/>
            <a:r>
              <a:rPr lang="en-GB" dirty="0"/>
              <a:t>Yago Trias Vila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 + L2+L3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9265BD5-2C06-6424-5878-E1AF05B7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28" y="2827546"/>
            <a:ext cx="4705072" cy="35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7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Simulation of movement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Conclusions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A59A9FA-21BF-3E3E-8680-1EA9187D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3159435"/>
          </a:xfrm>
        </p:spPr>
        <p:txBody>
          <a:bodyPr>
            <a:normAutofit/>
          </a:bodyPr>
          <a:lstStyle/>
          <a:p>
            <a:r>
              <a:rPr lang="en-GB" dirty="0"/>
              <a:t>Understand the model selected, MATLAB &amp; </a:t>
            </a:r>
            <a:r>
              <a:rPr lang="en-GB" dirty="0" err="1"/>
              <a:t>CasADI</a:t>
            </a:r>
            <a:endParaRPr lang="en-GB" dirty="0"/>
          </a:p>
          <a:p>
            <a:r>
              <a:rPr lang="en-GB" dirty="0"/>
              <a:t>Effective digital twins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51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0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10 DOF skeletal model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dirty="0"/>
              <a:t>Simulation of movement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601B-CA36-3146-2F2F-73FF5658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3159435"/>
          </a:xfrm>
        </p:spPr>
        <p:txBody>
          <a:bodyPr>
            <a:normAutofit/>
          </a:bodyPr>
          <a:lstStyle/>
          <a:p>
            <a:r>
              <a:rPr lang="en-GB" dirty="0"/>
              <a:t>3 absolute coordinates</a:t>
            </a:r>
          </a:p>
          <a:p>
            <a:r>
              <a:rPr lang="en-GB" dirty="0"/>
              <a:t>7 relative coordinates of the human joints and 7 joint moments</a:t>
            </a:r>
          </a:p>
          <a:p>
            <a:r>
              <a:rPr lang="en-GB" dirty="0"/>
              <a:t>4 contact forces:</a:t>
            </a:r>
          </a:p>
          <a:p>
            <a:pPr lvl="1"/>
            <a:r>
              <a:rPr lang="en-GB" dirty="0"/>
              <a:t>F1, F2 at the toes and calcaneus from the right leg</a:t>
            </a:r>
          </a:p>
          <a:p>
            <a:pPr lvl="1"/>
            <a:r>
              <a:rPr lang="en-GB" dirty="0"/>
              <a:t>F3, F4 at the calcaneus and the toes from the left leg</a:t>
            </a:r>
          </a:p>
          <a:p>
            <a:pPr lvl="1"/>
            <a:endParaRPr lang="en-GB" dirty="0"/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754" b="17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Work developed</a:t>
            </a:r>
            <a:endParaRPr lang="en-GB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Computation of the contact forces and cost functions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5366083" cy="2958275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Sum of joint moments squared</a:t>
            </a:r>
          </a:p>
          <a:p>
            <a:pPr lvl="0" rtl="0"/>
            <a:r>
              <a:rPr lang="en-GB" dirty="0"/>
              <a:t>Sum of angular accelerations squared</a:t>
            </a:r>
          </a:p>
          <a:p>
            <a:pPr lvl="0" rtl="0"/>
            <a:r>
              <a:rPr lang="en-GB" dirty="0"/>
              <a:t>Sum of power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Simulation of movement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A1EC6B-83F0-AE38-253D-D47EB43D8E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32A1B-565F-C3D2-AA7A-8C6BAA62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4" y="4658088"/>
            <a:ext cx="6865149" cy="8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Work developed</a:t>
            </a:r>
            <a:endParaRPr lang="en-GB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Computation of the contact forces and cost functions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5366083" cy="2958275"/>
          </a:xfrm>
        </p:spPr>
        <p:txBody>
          <a:bodyPr rtlCol="0">
            <a:normAutofit/>
          </a:bodyPr>
          <a:lstStyle/>
          <a:p>
            <a:pPr lvl="0" rtl="0"/>
            <a:r>
              <a:rPr lang="en-GB" dirty="0"/>
              <a:t>Pen</a:t>
            </a:r>
          </a:p>
          <a:p>
            <a:pPr lvl="0" rtl="0"/>
            <a:r>
              <a:rPr lang="en-GB" dirty="0" err="1"/>
              <a:t>dPen</a:t>
            </a:r>
            <a:endParaRPr lang="en-GB" dirty="0"/>
          </a:p>
          <a:p>
            <a:pPr lvl="0" rtl="0"/>
            <a:r>
              <a:rPr lang="en-GB" dirty="0" err="1"/>
              <a:t>dTan</a:t>
            </a:r>
            <a:endParaRPr lang="en-GB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Simulation of movement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A1EC6B-83F0-AE38-253D-D47EB43D8E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0BF69-B0D1-CB2C-8F06-FBABB169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06" y="3189696"/>
            <a:ext cx="5493487" cy="20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2" name="L1">
            <a:hlinkClick r:id="" action="ppaction://media"/>
            <a:extLst>
              <a:ext uri="{FF2B5EF4-FFF2-40B4-BE49-F238E27FC236}">
                <a16:creationId xmlns:a16="http://schemas.microsoft.com/office/drawing/2014/main" id="{F9B7F59B-DA64-6640-B0A9-D78017432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525" y="3172372"/>
            <a:ext cx="5738327" cy="27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 + L2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3" name="L1L2">
            <a:hlinkClick r:id="" action="ppaction://media"/>
            <a:extLst>
              <a:ext uri="{FF2B5EF4-FFF2-40B4-BE49-F238E27FC236}">
                <a16:creationId xmlns:a16="http://schemas.microsoft.com/office/drawing/2014/main" id="{A0AD083C-6824-AEFF-2D16-B9C81E994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3695" y="3172372"/>
            <a:ext cx="5588000" cy="2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 + L2+L3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2" name="L1L2L3">
            <a:hlinkClick r:id="" action="ppaction://media"/>
            <a:extLst>
              <a:ext uri="{FF2B5EF4-FFF2-40B4-BE49-F238E27FC236}">
                <a16:creationId xmlns:a16="http://schemas.microsoft.com/office/drawing/2014/main" id="{8C1836C1-DC68-82DD-7650-5612C2F3B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8689" y="3172372"/>
            <a:ext cx="5587999" cy="27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 + L2+L3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7B3187E-D5EF-4811-64AD-834E4966E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4"/>
          <a:stretch/>
        </p:blipFill>
        <p:spPr>
          <a:xfrm>
            <a:off x="248999" y="2915029"/>
            <a:ext cx="6522671" cy="34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2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31" cy="60889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L1 + L2+L3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0" dirty="0"/>
              <a:t>Results</a:t>
            </a:r>
          </a:p>
        </p:txBody>
      </p:sp>
      <p:pic>
        <p:nvPicPr>
          <p:cNvPr id="10" name="Picture Placeholder 9" descr="A skeleton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AD11A2A7-DBEA-3487-9A8F-D2C81D686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459" r="-1" b="-1"/>
          <a:stretch/>
        </p:blipFill>
        <p:spPr>
          <a:xfrm>
            <a:off x="6604000" y="10"/>
            <a:ext cx="5588000" cy="687223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Simulation of movement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3187E-D5EF-4811-64AD-834E4966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7" r="2467"/>
          <a:stretch/>
        </p:blipFill>
        <p:spPr>
          <a:xfrm>
            <a:off x="248999" y="2915029"/>
            <a:ext cx="6522671" cy="34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9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80</TotalTime>
  <Words>193</Words>
  <Application>Microsoft Office PowerPoint</Application>
  <PresentationFormat>Widescreen</PresentationFormat>
  <Paragraphs>67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Gill Sans SemiBold</vt:lpstr>
      <vt:lpstr>Times New Roman</vt:lpstr>
      <vt:lpstr>Office Theme</vt:lpstr>
      <vt:lpstr>Trajectory Optimization of a human skeleton</vt:lpstr>
      <vt:lpstr>Introduction</vt:lpstr>
      <vt:lpstr>Work developed</vt:lpstr>
      <vt:lpstr>Work developed</vt:lpstr>
      <vt:lpstr>Results</vt:lpstr>
      <vt:lpstr>Results</vt:lpstr>
      <vt:lpstr>Results</vt:lpstr>
      <vt:lpstr>Results</vt:lpstr>
      <vt:lpstr>Results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Optimization of a human skeleton</dc:title>
  <dc:creator>Yago Trias</dc:creator>
  <cp:lastModifiedBy>Yago Trias</cp:lastModifiedBy>
  <cp:revision>1</cp:revision>
  <dcterms:created xsi:type="dcterms:W3CDTF">2023-12-21T19:21:15Z</dcterms:created>
  <dcterms:modified xsi:type="dcterms:W3CDTF">2023-12-21T21:01:19Z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